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Ewangelia_Mateusz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7644F8-FD3C-49BF-A1F7-01C2EB2DC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63071"/>
            <a:ext cx="8991600" cy="2142385"/>
          </a:xfrm>
        </p:spPr>
        <p:txBody>
          <a:bodyPr/>
          <a:lstStyle/>
          <a:p>
            <a:r>
              <a:rPr lang="pl-PL" dirty="0"/>
              <a:t>HISTORIA ADWENTU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E8D431E-62E3-4446-98C8-05DB34574D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7D3EADF-0105-41FB-B5F5-ADA6DD003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741" y="2891118"/>
            <a:ext cx="770516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3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497CF16-C50E-4ECC-BF35-48E32DF00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435" y="443753"/>
            <a:ext cx="8390965" cy="64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5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F5901FE-7F5B-4993-A469-03DFBC392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906"/>
            <a:ext cx="5741894" cy="619909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03AAF4D4-FC11-4A7D-8F9D-CE2DFBA74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894" y="658906"/>
            <a:ext cx="6450106" cy="619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5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97194C6-2788-4152-9B8C-F65AB71CAC4E}"/>
              </a:ext>
            </a:extLst>
          </p:cNvPr>
          <p:cNvSpPr txBox="1"/>
          <p:nvPr/>
        </p:nvSpPr>
        <p:spPr>
          <a:xfrm>
            <a:off x="591671" y="443753"/>
            <a:ext cx="10623176" cy="7140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400" b="1" dirty="0"/>
              <a:t>Adwent (łac. </a:t>
            </a:r>
            <a:r>
              <a:rPr lang="pl-PL" sz="4400" b="1" i="1" dirty="0" err="1"/>
              <a:t>adventus</a:t>
            </a:r>
            <a:r>
              <a:rPr lang="pl-PL" sz="4400" b="1" dirty="0"/>
              <a:t> – przyjście) – w Kościołach zachodnich (łacińskim, anglikańskim i protestanckich) okres liturgiczny, poprzedzający uroczystość Bożego Narodzenia. Adwent poświęcony jest oczekiwaniu na powtórne przyjście Jezusa Chrystusa, </a:t>
            </a:r>
            <a:br>
              <a:rPr lang="pl-PL" sz="4400" b="1" dirty="0"/>
            </a:br>
            <a:r>
              <a:rPr lang="pl-PL" sz="4400" b="1" dirty="0"/>
              <a:t>a jednocześnie przypomina historyczne oczekiwanie na Mesjasza. </a:t>
            </a:r>
          </a:p>
          <a:p>
            <a:endParaRPr lang="pl-PL" sz="4400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1312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C871E9F-744D-4B66-A116-54A30E4B9041}"/>
              </a:ext>
            </a:extLst>
          </p:cNvPr>
          <p:cNvSpPr txBox="1"/>
          <p:nvPr/>
        </p:nvSpPr>
        <p:spPr>
          <a:xfrm>
            <a:off x="1196788" y="1582341"/>
            <a:ext cx="972222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Daty Adwentu</a:t>
            </a:r>
          </a:p>
          <a:p>
            <a:pPr algn="just"/>
            <a:r>
              <a:rPr lang="pl-PL" sz="2000" b="1" dirty="0"/>
              <a:t>W obrządku rzymskim i większości innych Kościołów, obchodzących ten okres, Adwent obejmuje cztery niedziele przed Bożym Narodzeniem, innymi słowy okres trwający od I nieszporów pierwszej Niedzieli Adwentu (odprawianych wieczorem poprzedniego dnia, tj. w sobotę) do Bożego Narodzenia (wyłącznie), czyli do popołudnia 24 grudnia. Początek tego okresu przypada pomiędzy 27 listopada a 3 grudnia</a:t>
            </a:r>
            <a:r>
              <a:rPr lang="pl-PL" sz="2000" b="1" baseline="30000" dirty="0"/>
              <a:t>.</a:t>
            </a:r>
            <a:r>
              <a:rPr lang="pl-PL" sz="2000" b="1" dirty="0"/>
              <a:t> </a:t>
            </a:r>
          </a:p>
          <a:p>
            <a:pPr algn="just"/>
            <a:r>
              <a:rPr lang="pl-PL" sz="2000" b="1" dirty="0"/>
              <a:t>W obrządku ambrozjańskim Adwent ma sześć niedziel. W Kościołach wschodnich zasadniczo nie ma Adwentu jako okresu liturgicznego, choć istnieje post poprzedzający święto Bożego Narodzenia. </a:t>
            </a:r>
          </a:p>
        </p:txBody>
      </p:sp>
    </p:spTree>
    <p:extLst>
      <p:ext uri="{BB962C8B-B14F-4D97-AF65-F5344CB8AC3E}">
        <p14:creationId xmlns:p14="http://schemas.microsoft.com/office/powerpoint/2010/main" val="272278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C9EB442-56BD-4284-8105-3CA5C77AF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938" y="1842247"/>
            <a:ext cx="9068430" cy="420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92CB1A3-1A53-4118-99BD-F81FB7B57B8C}"/>
              </a:ext>
            </a:extLst>
          </p:cNvPr>
          <p:cNvSpPr txBox="1"/>
          <p:nvPr/>
        </p:nvSpPr>
        <p:spPr>
          <a:xfrm>
            <a:off x="336176" y="1305342"/>
            <a:ext cx="1136276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/>
              <a:t>Teologia Adwentu:</a:t>
            </a:r>
          </a:p>
          <a:p>
            <a:r>
              <a:rPr lang="pl-PL" sz="2400" b="1" dirty="0"/>
              <a:t>Na Adwent składają się cztery niedziele adwentowe, w pierwszą z nich rozpoczyna się w niektórych Kościołach chrześcijańskich rok liturgiczny. Adwent to czas, w którym ewangelicy i katolicy mają uświadomić sobie, że oczekują na powtórne przyjście Jezusa Chrystusa. </a:t>
            </a:r>
          </a:p>
          <a:p>
            <a:r>
              <a:rPr lang="pl-PL" sz="2400" b="1" dirty="0"/>
              <a:t>W tradycyjnej liturgii rzymskiej tematem Adwentu jest wspomnienie historycznego oczekiwania na przyjście Chrystusa. Natomiast w obrządku rzymskim zreformowanym po Soborze watykańskim II Adwent dzieli się na dwa okresy: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b="1" dirty="0"/>
              <a:t>od początku Adwentu do 16 grudnia (czas szczególnego oczekiwania na powtórne przyjście Jezusa Chrystusa na końcu czasów);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b="1" dirty="0"/>
              <a:t>od 17 grudnia do 24 grudnia (czas bezpośredniego przygotowania do uroczystości Narodzenia Pańskiego).</a:t>
            </a:r>
          </a:p>
        </p:txBody>
      </p:sp>
    </p:spTree>
    <p:extLst>
      <p:ext uri="{BB962C8B-B14F-4D97-AF65-F5344CB8AC3E}">
        <p14:creationId xmlns:p14="http://schemas.microsoft.com/office/powerpoint/2010/main" val="305509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91C18546-D63F-43C1-A9D3-72691E5C3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228600"/>
            <a:ext cx="8646459" cy="700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38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3BB2321-C146-4A06-A94B-C978604B2F44}"/>
              </a:ext>
            </a:extLst>
          </p:cNvPr>
          <p:cNvSpPr txBox="1"/>
          <p:nvPr/>
        </p:nvSpPr>
        <p:spPr>
          <a:xfrm>
            <a:off x="941294" y="2274838"/>
            <a:ext cx="1114761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dirty="0">
                <a:latin typeface="Bahnschrift Light Condensed" panose="020B0502040204020203" pitchFamily="34" charset="0"/>
              </a:rPr>
              <a:t>Początki Adwentu należy łączyć z początkiem obchodzenia przez chrześcijan świąt Bożego Narodzenia około II połowy IV wieku. Pierwsze ślady odkrywamy w liturgii hiszpańskiej i galicyjskiej. </a:t>
            </a:r>
          </a:p>
          <a:p>
            <a:r>
              <a:rPr lang="pl-PL" sz="3200" b="1" dirty="0">
                <a:latin typeface="Bahnschrift Light Condensed" panose="020B0502040204020203" pitchFamily="34" charset="0"/>
              </a:rPr>
              <a:t>Synod w Saragossie, który odbył się w 380 roku, polecał wiernym codzienną, gorliwą obecność w kościele, nie omijając ani jednego dnia w okresie między 17 grudnia a 6 stycznia. Adwent miał tu charakter pokutny i ascetyczny. </a:t>
            </a:r>
          </a:p>
        </p:txBody>
      </p:sp>
    </p:spTree>
    <p:extLst>
      <p:ext uri="{BB962C8B-B14F-4D97-AF65-F5344CB8AC3E}">
        <p14:creationId xmlns:p14="http://schemas.microsoft.com/office/powerpoint/2010/main" val="98414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19E41F1-F6F4-4473-A3C2-F344AD252B09}"/>
              </a:ext>
            </a:extLst>
          </p:cNvPr>
          <p:cNvSpPr txBox="1"/>
          <p:nvPr/>
        </p:nvSpPr>
        <p:spPr>
          <a:xfrm>
            <a:off x="3049121" y="889844"/>
            <a:ext cx="609824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Według niektórych badaczy adwent zaczęto obchodzić w V wieku, kiedy biskup Perpetuus z Tours zdecydował, że począwszy od wspomnienia świętego Marcina (11 listopada) do świąt Bożego Narodzenia należy utrzymywać post trzy razy w tygodniu. Nie jest pewne, czy decyzja ta nie przekroczyła granic Diecezji Galijskiej do VI w. </a:t>
            </a:r>
          </a:p>
          <a:p>
            <a:pPr algn="ctr"/>
            <a:r>
              <a:rPr lang="pl-PL" b="1" dirty="0"/>
              <a:t>W Rzymie ten okres zaczął być obchodzony dopiero pod koniec VI wieku. Adwent miał tu formę radosnego oczekiwania na przyjście Pana, brak postów i innych praktyk pokutnych. Papież Grzegorz Wielki ujednolicił zalecenia liturgiczne dotyczące adwentu. Od tego czasu adwent trwa cztery tygodnie i staje się szczególnym okresem oczekiwania na święta Bożego Narodzenia. </a:t>
            </a:r>
            <a:br>
              <a:rPr lang="pl-PL" b="1" dirty="0"/>
            </a:br>
            <a:r>
              <a:rPr lang="pl-PL" b="1" dirty="0"/>
              <a:t>Z czasem przybiera również charakter eschatologiczny </a:t>
            </a:r>
            <a:br>
              <a:rPr lang="pl-PL" b="1" dirty="0"/>
            </a:br>
            <a:r>
              <a:rPr lang="pl-PL" b="1" dirty="0"/>
              <a:t>i staje się czasem oczekiwania na przyjście Chrystusa na końcu czasów. Połączenie tradycji galijskich </a:t>
            </a:r>
            <a:br>
              <a:rPr lang="pl-PL" b="1" dirty="0"/>
            </a:br>
            <a:r>
              <a:rPr lang="pl-PL" b="1" dirty="0"/>
              <a:t>i rzymskich zaowocowało współczesną oprawą liturgiczną Adwentu. Rzymska liturgia została uzupełniona o ascetyczny wydźwięk (fioletowe szaty, bez </a:t>
            </a:r>
            <a:r>
              <a:rPr lang="pl-PL" b="1" i="1" dirty="0"/>
              <a:t>Gloria</a:t>
            </a:r>
            <a:r>
              <a:rPr lang="pl-PL" b="1" dirty="0"/>
              <a:t> i </a:t>
            </a:r>
            <a:r>
              <a:rPr lang="pl-PL" b="1" i="1" dirty="0"/>
              <a:t>Te Deum</a:t>
            </a:r>
            <a:r>
              <a:rPr lang="pl-PL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94269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419FB1D-A5F7-49E0-97F1-3C2BC283E713}"/>
              </a:ext>
            </a:extLst>
          </p:cNvPr>
          <p:cNvSpPr txBox="1"/>
          <p:nvPr/>
        </p:nvSpPr>
        <p:spPr>
          <a:xfrm>
            <a:off x="3049121" y="-79653"/>
            <a:ext cx="609824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dirty="0"/>
              <a:t>Symbole i zwyczaje adwentu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pl-PL" dirty="0"/>
              <a:t>wieniec adwentowy – wieniec adwentowy, w formie okręgu, składa się z gałązek choinki, na których umieszcza się 4 świece, symbolizujące 4 niedziele adwentu. Co niedzielę zapala się kolejną świecę. I świeca jest świecą pokoju, II wiary, III miłości, IV nadziei. Elementy wieńca symbolizują wspólnotę oczekującą w nadziei i radości na przyjście Pana. Znaczenie poszczególnych elementów jest następujące: zielone gałązki – życie, nadzieja; świece – światło, nadchodzącą Światłość; forma wieńca: krąg – powracający cykl życia.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pl-PL" dirty="0"/>
              <a:t>kalendarz adwentowy – specjalny kalendarz służący do odliczania dni od pierwszego dnia adwentu lub 1 grudnia do Wigilii Bożego Narodzenia. Pomysł pochodzi z XIX wieku od niemieckich Luteran. Zwyczaj ten znany jest i pielęgnowany w wielu krajach na całym świecie w rodzinach chrześcijańskich.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pl-PL" dirty="0"/>
              <a:t>lampion adwentowy – jest to rodzaj lampki, wykonanej w kształcie czworoboku zamkniętego, którego ścianki przypominają gotyckie witraże z symbolami chrześcijańskimi lub scenami biblijnymi. Wewnątrz lampionu umieszcza się świece lub małą żarówkę na baterię. Lampionami oświetla się pierwszą część Mszy Świętej roratnej, podczas której w kościele pogaszone są światła i panuje symboliczna ciemność. Lampion jest symbolem przypowieści Jezusa o roztropnych pannach, które z płonącymi lampami oczekiwały na przyjście Oblubieńca. (</a:t>
            </a:r>
            <a:r>
              <a:rPr lang="pl-PL" dirty="0">
                <a:hlinkClick r:id="rId2" tooltip="Ewangelia Mateusz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</a:t>
            </a:r>
            <a:r>
              <a:rPr lang="pl-PL" dirty="0"/>
              <a:t> 25, 1-13).</a:t>
            </a:r>
          </a:p>
        </p:txBody>
      </p:sp>
    </p:spTree>
    <p:extLst>
      <p:ext uri="{BB962C8B-B14F-4D97-AF65-F5344CB8AC3E}">
        <p14:creationId xmlns:p14="http://schemas.microsoft.com/office/powerpoint/2010/main" val="3354590251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27</TotalTime>
  <Words>704</Words>
  <Application>Microsoft Office PowerPoint</Application>
  <PresentationFormat>Panoramiczny</PresentationFormat>
  <Paragraphs>18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Bahnschrift Light Condensed</vt:lpstr>
      <vt:lpstr>Gill Sans MT</vt:lpstr>
      <vt:lpstr>Paczka</vt:lpstr>
      <vt:lpstr>HISTORIA ADWENTU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ADWENTU</dc:title>
  <dc:creator>PC</dc:creator>
  <cp:lastModifiedBy>PC</cp:lastModifiedBy>
  <cp:revision>4</cp:revision>
  <dcterms:created xsi:type="dcterms:W3CDTF">2024-12-04T09:50:30Z</dcterms:created>
  <dcterms:modified xsi:type="dcterms:W3CDTF">2024-12-10T10:10:02Z</dcterms:modified>
</cp:coreProperties>
</file>